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Work Sans Medium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Work Sans SemiBold"/>
      <p:regular r:id="rId25"/>
      <p:bold r:id="rId26"/>
      <p:italic r:id="rId27"/>
      <p:boldItalic r:id="rId28"/>
    </p:embeddedFont>
    <p:embeddedFont>
      <p:font typeface="Space Grotesk Medium"/>
      <p:regular r:id="rId29"/>
      <p:bold r:id="rId30"/>
    </p:embeddedFont>
    <p:embeddedFont>
      <p:font typeface="Space Grotesk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Italic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SemiBold-bold.fntdata"/><Relationship Id="rId25" Type="http://schemas.openxmlformats.org/officeDocument/2006/relationships/font" Target="fonts/WorkSansSemiBold-regular.fntdata"/><Relationship Id="rId28" Type="http://schemas.openxmlformats.org/officeDocument/2006/relationships/font" Target="fonts/WorkSansSemiBold-boldItalic.fntdata"/><Relationship Id="rId27" Type="http://schemas.openxmlformats.org/officeDocument/2006/relationships/font" Target="fonts/Work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paceGrotesk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paceGrotesk-bold.fntdata"/><Relationship Id="rId30" Type="http://schemas.openxmlformats.org/officeDocument/2006/relationships/font" Target="fonts/SpaceGrotesk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WorkSansMedium-regular.fntdata"/><Relationship Id="rId16" Type="http://schemas.openxmlformats.org/officeDocument/2006/relationships/slide" Target="slides/slide10.xml"/><Relationship Id="rId19" Type="http://schemas.openxmlformats.org/officeDocument/2006/relationships/font" Target="fonts/WorkSansMedium-italic.fntdata"/><Relationship Id="rId18" Type="http://schemas.openxmlformats.org/officeDocument/2006/relationships/font" Target="fonts/Work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SLIDES_API8101619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SLIDES_API8101619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SLIDES_API8101619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SLIDES_API8101619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SLIDES_API8101619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SLIDES_API8101619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SLIDES_API8101619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SLIDES_API8101619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SLIDES_API8101619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SLIDES_API8101619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SLIDES_API8101619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SLIDES_API8101619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SLIDES_API8101619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SLIDES_API8101619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SLIDES_API8101619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SLIDES_API8101619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SLIDES_API8101619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SLIDES_API8101619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2012747"/>
            <a:ext cx="6871800" cy="18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57200" y="4036172"/>
            <a:ext cx="55017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7C7C7"/>
              </a:buClr>
              <a:buSzPts val="2400"/>
              <a:buNone/>
              <a:defRPr sz="2400">
                <a:solidFill>
                  <a:srgbClr val="C7C7C7"/>
                </a:solidFill>
              </a:defRPr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7329000" y="-380575"/>
            <a:ext cx="2255100" cy="2255100"/>
            <a:chOff x="5814125" y="1393900"/>
            <a:chExt cx="2255100" cy="2255100"/>
          </a:xfrm>
        </p:grpSpPr>
        <p:sp>
          <p:nvSpPr>
            <p:cNvPr id="61" name="Google Shape;61;p1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F3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2">
  <p:cSld name="ONE_COLUMN_TEXT">
    <p:bg>
      <p:bgPr>
        <a:solidFill>
          <a:srgbClr val="FEBB0B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357692" y="0"/>
            <a:ext cx="4786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4810129" y="790513"/>
            <a:ext cx="328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791080" y="1423925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791080" y="2057338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786317" y="2690750"/>
            <a:ext cx="371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791080" y="3324163"/>
            <a:ext cx="362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791080" y="3957575"/>
            <a:ext cx="366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48D0"/>
              </a:buClr>
              <a:buSzPts val="1800"/>
              <a:buFont typeface="Space Grotesk"/>
              <a:buNone/>
            </a:pPr>
            <a:r>
              <a:rPr b="1" i="0" lang="en" sz="1800" u="none" cap="none" strike="noStrike">
                <a:solidFill>
                  <a:srgbClr val="0048D0"/>
                </a:solidFill>
                <a:latin typeface="Space Grotesk"/>
                <a:ea typeface="Space Grotesk"/>
                <a:cs typeface="Space Grotesk"/>
                <a:sym typeface="Space Grotesk"/>
              </a:rPr>
              <a:t>06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709613" y="36004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709613" y="391477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-709613" y="422910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-709613" y="4543425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-709613" y="4857750"/>
            <a:ext cx="2333700" cy="5286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430150" y="830150"/>
            <a:ext cx="264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362225" y="757350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2" type="subTitle"/>
          </p:nvPr>
        </p:nvSpPr>
        <p:spPr>
          <a:xfrm>
            <a:off x="5362225" y="1387083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3" type="subTitle"/>
          </p:nvPr>
        </p:nvSpPr>
        <p:spPr>
          <a:xfrm>
            <a:off x="5362225" y="2013735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4" type="subTitle"/>
          </p:nvPr>
        </p:nvSpPr>
        <p:spPr>
          <a:xfrm>
            <a:off x="5362225" y="2647488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5" type="subTitle"/>
          </p:nvPr>
        </p:nvSpPr>
        <p:spPr>
          <a:xfrm>
            <a:off x="5362225" y="3280581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6" type="subTitle"/>
          </p:nvPr>
        </p:nvSpPr>
        <p:spPr>
          <a:xfrm>
            <a:off x="5362225" y="3915624"/>
            <a:ext cx="3553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Space Grotesk Medium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4862650" y="3433750"/>
            <a:ext cx="3700500" cy="10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862525" y="576075"/>
            <a:ext cx="3700500" cy="29232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" name="Google Shape;89;p16"/>
          <p:cNvSpPr/>
          <p:nvPr>
            <p:ph idx="2" type="pic"/>
          </p:nvPr>
        </p:nvSpPr>
        <p:spPr>
          <a:xfrm>
            <a:off x="4772050" y="655475"/>
            <a:ext cx="3700500" cy="28437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57200"/>
            <a:ext cx="3639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57200" y="1281050"/>
            <a:ext cx="36396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6"/>
          <p:cNvSpPr txBox="1"/>
          <p:nvPr>
            <p:ph idx="3" type="subTitle"/>
          </p:nvPr>
        </p:nvSpPr>
        <p:spPr>
          <a:xfrm>
            <a:off x="4962750" y="3616950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6"/>
          <p:cNvSpPr txBox="1"/>
          <p:nvPr>
            <p:ph idx="4" type="body"/>
          </p:nvPr>
        </p:nvSpPr>
        <p:spPr>
          <a:xfrm>
            <a:off x="4962700" y="3989625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MAIN_POINT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565800" y="457200"/>
            <a:ext cx="40353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565800" y="1281050"/>
            <a:ext cx="40353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368500" y="4159875"/>
            <a:ext cx="35097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7"/>
          <p:cNvSpPr txBox="1"/>
          <p:nvPr>
            <p:ph idx="3" type="body"/>
          </p:nvPr>
        </p:nvSpPr>
        <p:spPr>
          <a:xfrm>
            <a:off x="368450" y="4532550"/>
            <a:ext cx="35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649250" y="4572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10800000">
            <a:off x="353805" y="571500"/>
            <a:ext cx="3524400" cy="3524400"/>
          </a:xfrm>
          <a:prstGeom prst="snip1Rect">
            <a:avLst>
              <a:gd fmla="val 1108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>
            <p:ph idx="4" type="pic"/>
          </p:nvPr>
        </p:nvSpPr>
        <p:spPr>
          <a:xfrm>
            <a:off x="935200" y="11529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7"/>
          <p:cNvSpPr/>
          <p:nvPr/>
        </p:nvSpPr>
        <p:spPr>
          <a:xfrm rot="10800000">
            <a:off x="352425" y="3700100"/>
            <a:ext cx="395100" cy="395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pos="243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4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450" y="445025"/>
            <a:ext cx="82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rot="10800000">
            <a:off x="492211" y="1163625"/>
            <a:ext cx="8194500" cy="3570300"/>
          </a:xfrm>
          <a:prstGeom prst="snip1Rect">
            <a:avLst>
              <a:gd fmla="val 8809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18"/>
          <p:cNvSpPr/>
          <p:nvPr>
            <p:ph idx="2" type="pic"/>
          </p:nvPr>
        </p:nvSpPr>
        <p:spPr>
          <a:xfrm>
            <a:off x="706600" y="1390950"/>
            <a:ext cx="2151000" cy="2151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06656" y="3572275"/>
            <a:ext cx="2151000" cy="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3" type="body"/>
          </p:nvPr>
        </p:nvSpPr>
        <p:spPr>
          <a:xfrm>
            <a:off x="706625" y="3944950"/>
            <a:ext cx="215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4" type="body"/>
          </p:nvPr>
        </p:nvSpPr>
        <p:spPr>
          <a:xfrm>
            <a:off x="3419650" y="1462025"/>
            <a:ext cx="49626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14" name="Google Shape;114;p18"/>
          <p:cNvGrpSpPr/>
          <p:nvPr/>
        </p:nvGrpSpPr>
        <p:grpSpPr>
          <a:xfrm>
            <a:off x="8287560" y="-478945"/>
            <a:ext cx="1332313" cy="1332088"/>
            <a:chOff x="5814125" y="1393900"/>
            <a:chExt cx="2255100" cy="2255100"/>
          </a:xfrm>
        </p:grpSpPr>
        <p:sp>
          <p:nvSpPr>
            <p:cNvPr id="115" name="Google Shape;115;p1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SECTION_TITLE_AND_DESCRIPTION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43625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9"/>
          <p:cNvSpPr/>
          <p:nvPr>
            <p:ph idx="3" type="pic"/>
          </p:nvPr>
        </p:nvSpPr>
        <p:spPr>
          <a:xfrm>
            <a:off x="2559813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>
            <p:ph idx="4" type="pic"/>
          </p:nvPr>
        </p:nvSpPr>
        <p:spPr>
          <a:xfrm>
            <a:off x="4676025" y="1157775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9"/>
          <p:cNvSpPr/>
          <p:nvPr>
            <p:ph idx="5" type="pic"/>
          </p:nvPr>
        </p:nvSpPr>
        <p:spPr>
          <a:xfrm>
            <a:off x="6800900" y="1158100"/>
            <a:ext cx="1928100" cy="1928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361276" y="472050"/>
            <a:ext cx="83676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361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6" type="body"/>
          </p:nvPr>
        </p:nvSpPr>
        <p:spPr>
          <a:xfrm>
            <a:off x="367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7" type="subTitle"/>
          </p:nvPr>
        </p:nvSpPr>
        <p:spPr>
          <a:xfrm>
            <a:off x="251425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8" type="body"/>
          </p:nvPr>
        </p:nvSpPr>
        <p:spPr>
          <a:xfrm>
            <a:off x="252077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9" type="subTitle"/>
          </p:nvPr>
        </p:nvSpPr>
        <p:spPr>
          <a:xfrm>
            <a:off x="4640000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3" type="body"/>
          </p:nvPr>
        </p:nvSpPr>
        <p:spPr>
          <a:xfrm>
            <a:off x="4646525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4" type="subTitle"/>
          </p:nvPr>
        </p:nvSpPr>
        <p:spPr>
          <a:xfrm>
            <a:off x="6772275" y="3146802"/>
            <a:ext cx="2004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5" type="body"/>
          </p:nvPr>
        </p:nvSpPr>
        <p:spPr>
          <a:xfrm>
            <a:off x="6778800" y="36134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SECTION_TITLE_AND_DESCRIPTION_2"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7" name="Google Shape;137;p20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38" name="Google Shape;138;p20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42" name="Google Shape;142;p20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SECTION_TITLE_AND_DESCRIPTION_2_3"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570825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570825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8" name="Google Shape;148;p21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49" name="Google Shape;149;p21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53" name="Google Shape;153;p21"/>
          <p:cNvSpPr txBox="1"/>
          <p:nvPr>
            <p:ph idx="3" type="subTitle"/>
          </p:nvPr>
        </p:nvSpPr>
        <p:spPr>
          <a:xfrm>
            <a:off x="5285700" y="252537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4" type="body"/>
          </p:nvPr>
        </p:nvSpPr>
        <p:spPr>
          <a:xfrm>
            <a:off x="5285700" y="3108350"/>
            <a:ext cx="3296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5" type="pic"/>
          </p:nvPr>
        </p:nvSpPr>
        <p:spPr>
          <a:xfrm>
            <a:off x="696575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1"/>
          <p:cNvSpPr/>
          <p:nvPr>
            <p:ph idx="6" type="pic"/>
          </p:nvPr>
        </p:nvSpPr>
        <p:spPr>
          <a:xfrm>
            <a:off x="5285700" y="1128526"/>
            <a:ext cx="3134700" cy="133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  <p15:guide id="2" pos="439">
          <p15:clr>
            <a:srgbClr val="E46962"/>
          </p15:clr>
        </p15:guide>
        <p15:guide id="3" pos="3330">
          <p15:clr>
            <a:srgbClr val="E46962"/>
          </p15:clr>
        </p15:guide>
        <p15:guide id="4" orient="horz" pos="1552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SECTION_TITLE_AND_DESCRIPTION_2_2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57082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57082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1" name="Google Shape;161;p22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62" name="Google Shape;162;p22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619787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body"/>
          </p:nvPr>
        </p:nvSpPr>
        <p:spPr>
          <a:xfrm>
            <a:off x="619787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5" type="subTitle"/>
          </p:nvPr>
        </p:nvSpPr>
        <p:spPr>
          <a:xfrm>
            <a:off x="3444450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6" type="body"/>
          </p:nvPr>
        </p:nvSpPr>
        <p:spPr>
          <a:xfrm>
            <a:off x="3444450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SECTION_TITLE_AND_DESCRIPTION_2_2_1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57082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57082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4" name="Google Shape;174;p23"/>
          <p:cNvGrpSpPr/>
          <p:nvPr/>
        </p:nvGrpSpPr>
        <p:grpSpPr>
          <a:xfrm>
            <a:off x="7995750" y="-1102025"/>
            <a:ext cx="2255100" cy="2255100"/>
            <a:chOff x="5814125" y="1393900"/>
            <a:chExt cx="2255100" cy="2255100"/>
          </a:xfrm>
        </p:grpSpPr>
        <p:sp>
          <p:nvSpPr>
            <p:cNvPr id="175" name="Google Shape;175;p23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79" name="Google Shape;179;p23"/>
          <p:cNvSpPr txBox="1"/>
          <p:nvPr>
            <p:ph idx="3" type="subTitle"/>
          </p:nvPr>
        </p:nvSpPr>
        <p:spPr>
          <a:xfrm>
            <a:off x="619787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4" type="body"/>
          </p:nvPr>
        </p:nvSpPr>
        <p:spPr>
          <a:xfrm>
            <a:off x="619787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5" type="subTitle"/>
          </p:nvPr>
        </p:nvSpPr>
        <p:spPr>
          <a:xfrm>
            <a:off x="3384350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6" type="body"/>
          </p:nvPr>
        </p:nvSpPr>
        <p:spPr>
          <a:xfrm>
            <a:off x="3384350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3"/>
          <p:cNvSpPr/>
          <p:nvPr>
            <p:ph idx="7" type="pic"/>
          </p:nvPr>
        </p:nvSpPr>
        <p:spPr>
          <a:xfrm>
            <a:off x="5804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"/>
          <p:cNvSpPr/>
          <p:nvPr>
            <p:ph idx="8" type="pic"/>
          </p:nvPr>
        </p:nvSpPr>
        <p:spPr>
          <a:xfrm>
            <a:off x="3389175" y="1231625"/>
            <a:ext cx="2255100" cy="11103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/>
          <p:nvPr>
            <p:ph idx="9" type="pic"/>
          </p:nvPr>
        </p:nvSpPr>
        <p:spPr>
          <a:xfrm>
            <a:off x="6197875" y="1223148"/>
            <a:ext cx="2255100" cy="111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132">
          <p15:clr>
            <a:srgbClr val="E46962"/>
          </p15:clr>
        </p15:guide>
        <p15:guide id="3" orient="horz" pos="1475">
          <p15:clr>
            <a:srgbClr val="E46962"/>
          </p15:clr>
        </p15:guide>
        <p15:guide id="4" pos="390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SECTION_TITLE_AND_DESCRIPTION_2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570825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3" type="subTitle"/>
          </p:nvPr>
        </p:nvSpPr>
        <p:spPr>
          <a:xfrm>
            <a:off x="5285700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4" type="body"/>
          </p:nvPr>
        </p:nvSpPr>
        <p:spPr>
          <a:xfrm>
            <a:off x="5285700" y="2053373"/>
            <a:ext cx="3296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24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>
            <a:off x="8325937" y="3901888"/>
            <a:ext cx="1814400" cy="1390613"/>
            <a:chOff x="2982412" y="1568263"/>
            <a:chExt cx="1814400" cy="1390613"/>
          </a:xfrm>
        </p:grpSpPr>
        <p:sp>
          <p:nvSpPr>
            <p:cNvPr id="194" name="Google Shape;194;p24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SECTION_TITLE_AND_DESCRIPTION_2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2" type="body"/>
          </p:nvPr>
        </p:nvSpPr>
        <p:spPr>
          <a:xfrm>
            <a:off x="4114125" y="1470400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25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3" type="subTitle"/>
          </p:nvPr>
        </p:nvSpPr>
        <p:spPr>
          <a:xfrm>
            <a:off x="570825" y="3042025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4" type="body"/>
          </p:nvPr>
        </p:nvSpPr>
        <p:spPr>
          <a:xfrm>
            <a:off x="4114125" y="3042025"/>
            <a:ext cx="45681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25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>
  <p:cSld name="SECTION_TITLE_AND_DESCRIPTION_2_1_1_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2" type="body"/>
          </p:nvPr>
        </p:nvSpPr>
        <p:spPr>
          <a:xfrm>
            <a:off x="4114125" y="14704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6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8767975" y="0"/>
            <a:ext cx="37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3" type="subTitle"/>
          </p:nvPr>
        </p:nvSpPr>
        <p:spPr>
          <a:xfrm>
            <a:off x="570825" y="25041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4" type="body"/>
          </p:nvPr>
        </p:nvSpPr>
        <p:spPr>
          <a:xfrm>
            <a:off x="4114125" y="25041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5" type="subTitle"/>
          </p:nvPr>
        </p:nvSpPr>
        <p:spPr>
          <a:xfrm>
            <a:off x="570825" y="35378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6" type="body"/>
          </p:nvPr>
        </p:nvSpPr>
        <p:spPr>
          <a:xfrm>
            <a:off x="4114125" y="35378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SECTION_TITLE_AND_DESCRIPTION_1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364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2" type="body"/>
          </p:nvPr>
        </p:nvSpPr>
        <p:spPr>
          <a:xfrm>
            <a:off x="364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3" type="subTitle"/>
          </p:nvPr>
        </p:nvSpPr>
        <p:spPr>
          <a:xfrm>
            <a:off x="251747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4" type="body"/>
          </p:nvPr>
        </p:nvSpPr>
        <p:spPr>
          <a:xfrm>
            <a:off x="251747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5" type="subTitle"/>
          </p:nvPr>
        </p:nvSpPr>
        <p:spPr>
          <a:xfrm>
            <a:off x="4643225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ork Sans SemiBold"/>
              <a:buNone/>
              <a:defRPr sz="180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6" type="body"/>
          </p:nvPr>
        </p:nvSpPr>
        <p:spPr>
          <a:xfrm>
            <a:off x="4643225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7" type="subTitle"/>
          </p:nvPr>
        </p:nvSpPr>
        <p:spPr>
          <a:xfrm>
            <a:off x="6775500" y="2022852"/>
            <a:ext cx="20040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8" type="body"/>
          </p:nvPr>
        </p:nvSpPr>
        <p:spPr>
          <a:xfrm>
            <a:off x="6775500" y="3041950"/>
            <a:ext cx="20040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SECTION_TITLE_AND_DESCRIPTION_1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438478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 SemiBold"/>
              <a:buNone/>
              <a:defRPr sz="1800">
                <a:solidFill>
                  <a:schemeClr val="accent3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2" type="body"/>
          </p:nvPr>
        </p:nvSpPr>
        <p:spPr>
          <a:xfrm>
            <a:off x="438478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6201103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4" type="body"/>
          </p:nvPr>
        </p:nvSpPr>
        <p:spPr>
          <a:xfrm>
            <a:off x="6201103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5" type="subTitle"/>
          </p:nvPr>
        </p:nvSpPr>
        <p:spPr>
          <a:xfrm>
            <a:off x="3319790" y="2022850"/>
            <a:ext cx="24288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 SemiBold"/>
              <a:buNone/>
              <a:defRPr sz="18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6" type="body"/>
          </p:nvPr>
        </p:nvSpPr>
        <p:spPr>
          <a:xfrm>
            <a:off x="3319790" y="3041949"/>
            <a:ext cx="24288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SECTION_TITLE_AND_DESCRIPTION_1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-18875" y="2986025"/>
            <a:ext cx="9162900" cy="22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463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361276" y="472050"/>
            <a:ext cx="84183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626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626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1" name="Google Shape;241;p29"/>
          <p:cNvSpPr/>
          <p:nvPr/>
        </p:nvSpPr>
        <p:spPr>
          <a:xfrm>
            <a:off x="6497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3" type="subTitle"/>
          </p:nvPr>
        </p:nvSpPr>
        <p:spPr>
          <a:xfrm>
            <a:off x="6660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4" type="body"/>
          </p:nvPr>
        </p:nvSpPr>
        <p:spPr>
          <a:xfrm>
            <a:off x="6660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3480900" y="1743075"/>
            <a:ext cx="2182200" cy="24240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5" type="subTitle"/>
          </p:nvPr>
        </p:nvSpPr>
        <p:spPr>
          <a:xfrm>
            <a:off x="3643600" y="2022850"/>
            <a:ext cx="1876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6" type="body"/>
          </p:nvPr>
        </p:nvSpPr>
        <p:spPr>
          <a:xfrm>
            <a:off x="3643675" y="3041950"/>
            <a:ext cx="18765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>
            <a:off x="8221162" y="-6796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8221162" y="-4367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8221162" y="-1891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221162" y="537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8221162" y="2966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51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APTION_ONLY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4448179" y="447675"/>
            <a:ext cx="2009700" cy="20097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4448179" y="2676525"/>
            <a:ext cx="2009700" cy="2009700"/>
          </a:xfrm>
          <a:prstGeom prst="snip1Rect">
            <a:avLst>
              <a:gd fmla="val 8538" name="adj"/>
            </a:avLst>
          </a:prstGeom>
          <a:solidFill>
            <a:srgbClr val="C7C7C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6677031" y="447675"/>
            <a:ext cx="2009700" cy="2009700"/>
          </a:xfrm>
          <a:prstGeom prst="snip1Rect">
            <a:avLst>
              <a:gd fmla="val 8926" name="adj"/>
            </a:avLst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6677031" y="2676525"/>
            <a:ext cx="2009700" cy="2009700"/>
          </a:xfrm>
          <a:prstGeom prst="snip1Rect">
            <a:avLst>
              <a:gd fmla="val 8993" name="adj"/>
            </a:avLst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descr=" " id="258" name="Google Shape;2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625775" y="6378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30"/>
          <p:cNvSpPr txBox="1"/>
          <p:nvPr>
            <p:ph idx="2" type="body"/>
          </p:nvPr>
        </p:nvSpPr>
        <p:spPr>
          <a:xfrm>
            <a:off x="4631925" y="167892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3" type="subTitle"/>
          </p:nvPr>
        </p:nvSpPr>
        <p:spPr>
          <a:xfrm>
            <a:off x="6851550" y="6579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4" type="body"/>
          </p:nvPr>
        </p:nvSpPr>
        <p:spPr>
          <a:xfrm>
            <a:off x="6857700" y="1692253"/>
            <a:ext cx="16545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4" name="Google Shape;264;p30"/>
          <p:cNvSpPr txBox="1"/>
          <p:nvPr>
            <p:ph idx="5" type="subTitle"/>
          </p:nvPr>
        </p:nvSpPr>
        <p:spPr>
          <a:xfrm>
            <a:off x="4622700" y="288677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idx="6" type="body"/>
          </p:nvPr>
        </p:nvSpPr>
        <p:spPr>
          <a:xfrm>
            <a:off x="4628850" y="3922925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7" type="subTitle"/>
          </p:nvPr>
        </p:nvSpPr>
        <p:spPr>
          <a:xfrm>
            <a:off x="6854625" y="2887125"/>
            <a:ext cx="92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None/>
              <a:defRPr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30"/>
          <p:cNvSpPr txBox="1"/>
          <p:nvPr>
            <p:ph idx="8" type="body"/>
          </p:nvPr>
        </p:nvSpPr>
        <p:spPr>
          <a:xfrm>
            <a:off x="6860775" y="3923228"/>
            <a:ext cx="1654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3">
  <p:cSld name="CAPTION_ONLY_1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4619625" y="221625"/>
            <a:ext cx="4238400" cy="1395300"/>
          </a:xfrm>
          <a:prstGeom prst="snip1Rect">
            <a:avLst>
              <a:gd fmla="val 8737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70" name="Google Shape;2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1138238"/>
            <a:ext cx="900113" cy="96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type="title"/>
          </p:nvPr>
        </p:nvSpPr>
        <p:spPr>
          <a:xfrm>
            <a:off x="299775" y="2516125"/>
            <a:ext cx="31965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4797225" y="41182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31"/>
          <p:cNvSpPr txBox="1"/>
          <p:nvPr>
            <p:ph idx="2" type="body"/>
          </p:nvPr>
        </p:nvSpPr>
        <p:spPr>
          <a:xfrm>
            <a:off x="4797150" y="100150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31"/>
          <p:cNvSpPr/>
          <p:nvPr/>
        </p:nvSpPr>
        <p:spPr>
          <a:xfrm>
            <a:off x="4608600" y="1874100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3" type="subTitle"/>
          </p:nvPr>
        </p:nvSpPr>
        <p:spPr>
          <a:xfrm>
            <a:off x="4786200" y="2064300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4" type="body"/>
          </p:nvPr>
        </p:nvSpPr>
        <p:spPr>
          <a:xfrm>
            <a:off x="4786125" y="2653975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31"/>
          <p:cNvSpPr/>
          <p:nvPr/>
        </p:nvSpPr>
        <p:spPr>
          <a:xfrm>
            <a:off x="4597575" y="3526575"/>
            <a:ext cx="4238400" cy="1395300"/>
          </a:xfrm>
          <a:prstGeom prst="snip1Rect">
            <a:avLst>
              <a:gd fmla="val 873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idx="5" type="subTitle"/>
          </p:nvPr>
        </p:nvSpPr>
        <p:spPr>
          <a:xfrm>
            <a:off x="4775175" y="3716775"/>
            <a:ext cx="386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SemiBold"/>
              <a:buNone/>
              <a:defRPr sz="1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Work Sans SemiBold"/>
              <a:buNone/>
              <a:defRPr sz="18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6" type="body"/>
          </p:nvPr>
        </p:nvSpPr>
        <p:spPr>
          <a:xfrm>
            <a:off x="4775100" y="4306450"/>
            <a:ext cx="38613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IG_NUMB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5334175" y="744600"/>
            <a:ext cx="3343500" cy="33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 rot="10800000">
            <a:off x="5038730" y="858900"/>
            <a:ext cx="3524400" cy="3524400"/>
          </a:xfrm>
          <a:prstGeom prst="snip1Rect">
            <a:avLst>
              <a:gd fmla="val 11085" name="adj"/>
            </a:avLst>
          </a:prstGeom>
          <a:solidFill>
            <a:srgbClr val="0048D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>
            <p:ph idx="2" type="pic"/>
          </p:nvPr>
        </p:nvSpPr>
        <p:spPr>
          <a:xfrm>
            <a:off x="5620125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32"/>
          <p:cNvSpPr/>
          <p:nvPr/>
        </p:nvSpPr>
        <p:spPr>
          <a:xfrm rot="10800000">
            <a:off x="5037350" y="3987500"/>
            <a:ext cx="395100" cy="3951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87" name="Google Shape;287;p32"/>
          <p:cNvSpPr txBox="1"/>
          <p:nvPr>
            <p:ph type="title"/>
          </p:nvPr>
        </p:nvSpPr>
        <p:spPr>
          <a:xfrm>
            <a:off x="414900" y="744600"/>
            <a:ext cx="39435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431300" y="1509700"/>
            <a:ext cx="39435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BIG_NUMBER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94" name="Google Shape;294;p33"/>
          <p:cNvGrpSpPr/>
          <p:nvPr/>
        </p:nvGrpSpPr>
        <p:grpSpPr>
          <a:xfrm>
            <a:off x="7735387" y="3959038"/>
            <a:ext cx="1814400" cy="1390613"/>
            <a:chOff x="2982412" y="1568263"/>
            <a:chExt cx="1814400" cy="1390613"/>
          </a:xfrm>
        </p:grpSpPr>
        <p:sp>
          <p:nvSpPr>
            <p:cNvPr id="295" name="Google Shape;295;p33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BIG_NUMBER_1_2">
    <p:bg>
      <p:bgPr>
        <a:solidFill>
          <a:schemeClr val="accent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BIG_NUMBER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4149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5"/>
          <p:cNvSpPr txBox="1"/>
          <p:nvPr>
            <p:ph idx="2" type="body"/>
          </p:nvPr>
        </p:nvSpPr>
        <p:spPr>
          <a:xfrm>
            <a:off x="6291825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0" name="Google Shape;310;p35"/>
          <p:cNvSpPr txBox="1"/>
          <p:nvPr>
            <p:ph idx="3" type="body"/>
          </p:nvPr>
        </p:nvSpPr>
        <p:spPr>
          <a:xfrm>
            <a:off x="3539100" y="1166788"/>
            <a:ext cx="24237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11" name="Google Shape;311;p35"/>
          <p:cNvGrpSpPr/>
          <p:nvPr/>
        </p:nvGrpSpPr>
        <p:grpSpPr>
          <a:xfrm>
            <a:off x="8144685" y="-307495"/>
            <a:ext cx="1332313" cy="1332088"/>
            <a:chOff x="5814125" y="1393900"/>
            <a:chExt cx="2255100" cy="2255100"/>
          </a:xfrm>
        </p:grpSpPr>
        <p:sp>
          <p:nvSpPr>
            <p:cNvPr id="312" name="Google Shape;312;p35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Bullet Points" type="blank">
  <p:cSld name="BLANK">
    <p:bg>
      <p:bgPr>
        <a:solidFill>
          <a:schemeClr val="accen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6680975" y="0"/>
            <a:ext cx="2463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>
            <p:ph idx="2" type="pic"/>
          </p:nvPr>
        </p:nvSpPr>
        <p:spPr>
          <a:xfrm>
            <a:off x="666000" y="1314540"/>
            <a:ext cx="3435000" cy="32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6"/>
          <p:cNvSpPr/>
          <p:nvPr/>
        </p:nvSpPr>
        <p:spPr>
          <a:xfrm>
            <a:off x="4619625" y="16676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5332225" y="34787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22" name="Google Shape;322;p36"/>
          <p:cNvGrpSpPr/>
          <p:nvPr/>
        </p:nvGrpSpPr>
        <p:grpSpPr>
          <a:xfrm>
            <a:off x="4849410" y="521229"/>
            <a:ext cx="327666" cy="327666"/>
            <a:chOff x="5814125" y="1393900"/>
            <a:chExt cx="2255100" cy="2255100"/>
          </a:xfrm>
        </p:grpSpPr>
        <p:sp>
          <p:nvSpPr>
            <p:cNvPr id="323" name="Google Shape;323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27" name="Google Shape;327;p36"/>
          <p:cNvSpPr txBox="1"/>
          <p:nvPr>
            <p:ph idx="3" type="body"/>
          </p:nvPr>
        </p:nvSpPr>
        <p:spPr>
          <a:xfrm>
            <a:off x="5132250" y="3488438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4" type="body"/>
          </p:nvPr>
        </p:nvSpPr>
        <p:spPr>
          <a:xfrm>
            <a:off x="5132250" y="2123000"/>
            <a:ext cx="35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36"/>
          <p:cNvSpPr/>
          <p:nvPr/>
        </p:nvSpPr>
        <p:spPr>
          <a:xfrm>
            <a:off x="4619625" y="143188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36"/>
          <p:cNvSpPr txBox="1"/>
          <p:nvPr>
            <p:ph idx="5" type="body"/>
          </p:nvPr>
        </p:nvSpPr>
        <p:spPr>
          <a:xfrm>
            <a:off x="5332225" y="161300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2" name="Google Shape;332;p36"/>
          <p:cNvGrpSpPr/>
          <p:nvPr/>
        </p:nvGrpSpPr>
        <p:grpSpPr>
          <a:xfrm>
            <a:off x="4849410" y="1786354"/>
            <a:ext cx="327666" cy="327666"/>
            <a:chOff x="5814125" y="1393900"/>
            <a:chExt cx="2255100" cy="2255100"/>
          </a:xfrm>
        </p:grpSpPr>
        <p:sp>
          <p:nvSpPr>
            <p:cNvPr id="333" name="Google Shape;333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37" name="Google Shape;337;p36"/>
          <p:cNvSpPr/>
          <p:nvPr/>
        </p:nvSpPr>
        <p:spPr>
          <a:xfrm>
            <a:off x="4619625" y="2697013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/>
          <p:nvPr>
            <p:ph idx="6" type="body"/>
          </p:nvPr>
        </p:nvSpPr>
        <p:spPr>
          <a:xfrm>
            <a:off x="5332225" y="2878125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9" name="Google Shape;339;p36"/>
          <p:cNvGrpSpPr/>
          <p:nvPr/>
        </p:nvGrpSpPr>
        <p:grpSpPr>
          <a:xfrm>
            <a:off x="4849410" y="3051479"/>
            <a:ext cx="327666" cy="327666"/>
            <a:chOff x="5814125" y="1393900"/>
            <a:chExt cx="2255100" cy="2255100"/>
          </a:xfrm>
        </p:grpSpPr>
        <p:sp>
          <p:nvSpPr>
            <p:cNvPr id="340" name="Google Shape;340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3" name="Google Shape;343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44" name="Google Shape;344;p36"/>
          <p:cNvSpPr/>
          <p:nvPr/>
        </p:nvSpPr>
        <p:spPr>
          <a:xfrm>
            <a:off x="4619625" y="3962138"/>
            <a:ext cx="4238400" cy="1014600"/>
          </a:xfrm>
          <a:prstGeom prst="snip1Rect">
            <a:avLst>
              <a:gd fmla="val 87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6"/>
          <p:cNvSpPr txBox="1"/>
          <p:nvPr>
            <p:ph idx="7" type="body"/>
          </p:nvPr>
        </p:nvSpPr>
        <p:spPr>
          <a:xfrm>
            <a:off x="5332225" y="4143250"/>
            <a:ext cx="33261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46" name="Google Shape;346;p36"/>
          <p:cNvGrpSpPr/>
          <p:nvPr/>
        </p:nvGrpSpPr>
        <p:grpSpPr>
          <a:xfrm>
            <a:off x="4849410" y="4316604"/>
            <a:ext cx="327666" cy="327666"/>
            <a:chOff x="5814125" y="1393900"/>
            <a:chExt cx="2255100" cy="2255100"/>
          </a:xfrm>
        </p:grpSpPr>
        <p:sp>
          <p:nvSpPr>
            <p:cNvPr id="347" name="Google Shape;347;p36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2">
    <p:bg>
      <p:bgPr>
        <a:solidFill>
          <a:schemeClr val="accen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666000" y="1314025"/>
            <a:ext cx="3526200" cy="330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4759875" y="0"/>
            <a:ext cx="438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>
            <p:ph idx="2" type="pic"/>
          </p:nvPr>
        </p:nvSpPr>
        <p:spPr>
          <a:xfrm>
            <a:off x="574650" y="1229050"/>
            <a:ext cx="3526200" cy="33000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56" name="Google Shape;356;p37"/>
          <p:cNvGrpSpPr/>
          <p:nvPr/>
        </p:nvGrpSpPr>
        <p:grpSpPr>
          <a:xfrm>
            <a:off x="5137110" y="521229"/>
            <a:ext cx="327666" cy="327666"/>
            <a:chOff x="5814125" y="1393900"/>
            <a:chExt cx="2255100" cy="2255100"/>
          </a:xfrm>
        </p:grpSpPr>
        <p:sp>
          <p:nvSpPr>
            <p:cNvPr id="357" name="Google Shape;357;p37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61" name="Google Shape;361;p37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BLANK_1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4739700" y="0"/>
            <a:ext cx="4318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>
            <p:ph idx="2" type="pic"/>
          </p:nvPr>
        </p:nvSpPr>
        <p:spPr>
          <a:xfrm>
            <a:off x="4825800" y="0"/>
            <a:ext cx="4318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BLANK_1_1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/>
          <p:nvPr/>
        </p:nvSpPr>
        <p:spPr>
          <a:xfrm>
            <a:off x="5505125" y="0"/>
            <a:ext cx="3552900" cy="50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>
            <p:ph idx="2" type="pic"/>
          </p:nvPr>
        </p:nvSpPr>
        <p:spPr>
          <a:xfrm>
            <a:off x="5617800" y="0"/>
            <a:ext cx="3526200" cy="5177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LANK_1_1_1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228600" y="37650"/>
            <a:ext cx="3552900" cy="506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/>
          <p:nvPr>
            <p:ph idx="2" type="pic"/>
          </p:nvPr>
        </p:nvSpPr>
        <p:spPr>
          <a:xfrm>
            <a:off x="0" y="-2675"/>
            <a:ext cx="3720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0"/>
          <p:cNvSpPr txBox="1"/>
          <p:nvPr>
            <p:ph type="title"/>
          </p:nvPr>
        </p:nvSpPr>
        <p:spPr>
          <a:xfrm>
            <a:off x="41396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41368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3">
  <p:cSld name="DEFAULT">
    <p:bg>
      <p:bgPr>
        <a:solidFill>
          <a:srgbClr val="0048D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78" name="Google Shape;3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6605" y="4238625"/>
            <a:ext cx="381000" cy="38095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/>
          <p:nvPr>
            <p:ph idx="2" type="pic"/>
          </p:nvPr>
        </p:nvSpPr>
        <p:spPr>
          <a:xfrm>
            <a:off x="464450" y="787200"/>
            <a:ext cx="8222400" cy="20130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1"/>
          <p:cNvSpPr txBox="1"/>
          <p:nvPr>
            <p:ph type="title"/>
          </p:nvPr>
        </p:nvSpPr>
        <p:spPr>
          <a:xfrm>
            <a:off x="464450" y="309087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descr=" " id="381" name="Google Shape;3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4876" y="-137175"/>
            <a:ext cx="921050" cy="6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4814450" y="3091185"/>
            <a:ext cx="38724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4">
  <p:cSld name="CUSTOM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4886330" y="533400"/>
            <a:ext cx="3800400" cy="38673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>
            <p:ph idx="2" type="pic"/>
          </p:nvPr>
        </p:nvSpPr>
        <p:spPr>
          <a:xfrm>
            <a:off x="4776900" y="606900"/>
            <a:ext cx="3827100" cy="38325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2"/>
          <p:cNvSpPr/>
          <p:nvPr/>
        </p:nvSpPr>
        <p:spPr>
          <a:xfrm>
            <a:off x="4750075" y="4028975"/>
            <a:ext cx="431100" cy="43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87" name="Google Shape;387;p42"/>
          <p:cNvSpPr/>
          <p:nvPr/>
        </p:nvSpPr>
        <p:spPr>
          <a:xfrm rot="10800000">
            <a:off x="4774103" y="4030374"/>
            <a:ext cx="408900" cy="408900"/>
          </a:xfrm>
          <a:prstGeom prst="rtTriangle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88" name="Google Shape;388;p42"/>
          <p:cNvSpPr txBox="1"/>
          <p:nvPr>
            <p:ph type="title"/>
          </p:nvPr>
        </p:nvSpPr>
        <p:spPr>
          <a:xfrm>
            <a:off x="504550" y="763575"/>
            <a:ext cx="38004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504550" y="1867625"/>
            <a:ext cx="36054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90" name="Google Shape;3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1175" y="-485200"/>
            <a:ext cx="1092100" cy="10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18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nA Slide">
  <p:cSld name="CUSTOM_1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2" name="Google Shape;3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917" y="1366975"/>
            <a:ext cx="3105153" cy="24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/>
          <p:nvPr/>
        </p:nvSpPr>
        <p:spPr>
          <a:xfrm>
            <a:off x="-709613" y="-566737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-709613" y="-323850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-709613" y="-76200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-709613" y="166688"/>
            <a:ext cx="1814400" cy="4095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-709613" y="409575"/>
            <a:ext cx="1814400" cy="414300"/>
          </a:xfrm>
          <a:prstGeom prst="ellipse">
            <a:avLst/>
          </a:prstGeom>
          <a:noFill/>
          <a:ln cap="flat" cmpd="sng" w="25400">
            <a:solidFill>
              <a:srgbClr val="FF3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type="title"/>
          </p:nvPr>
        </p:nvSpPr>
        <p:spPr>
          <a:xfrm>
            <a:off x="481025" y="1204925"/>
            <a:ext cx="3067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481025" y="2806675"/>
            <a:ext cx="37665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2">
    <p:bg>
      <p:bgPr>
        <a:solidFill>
          <a:srgbClr val="0048D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/>
          <p:nvPr/>
        </p:nvSpPr>
        <p:spPr>
          <a:xfrm>
            <a:off x="4229104" y="0"/>
            <a:ext cx="491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4643442" y="21193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4643442" y="30337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4643442" y="3910013"/>
            <a:ext cx="342900" cy="342900"/>
          </a:xfrm>
          <a:prstGeom prst="rect">
            <a:avLst/>
          </a:prstGeom>
          <a:solidFill>
            <a:srgbClr val="FEBB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4681542" y="20812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4681542" y="29956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4681542" y="3871913"/>
            <a:ext cx="342900" cy="3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08" name="Google Shape;4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9642" y="39100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9" name="Google Shape;4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642" y="21193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0" name="Google Shape;4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642" y="3033713"/>
            <a:ext cx="266700" cy="26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1" name="Google Shape;41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271" y="3049178"/>
            <a:ext cx="240071" cy="2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9067809" y="0"/>
            <a:ext cx="76200" cy="5143500"/>
          </a:xfrm>
          <a:prstGeom prst="rect">
            <a:avLst/>
          </a:prstGeom>
          <a:solidFill>
            <a:srgbClr val="FF3F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>
            <p:ph idx="1" type="subTitle"/>
          </p:nvPr>
        </p:nvSpPr>
        <p:spPr>
          <a:xfrm>
            <a:off x="4581625" y="764825"/>
            <a:ext cx="3766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Space Grotesk Medium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44"/>
          <p:cNvSpPr txBox="1"/>
          <p:nvPr>
            <p:ph idx="2" type="body"/>
          </p:nvPr>
        </p:nvSpPr>
        <p:spPr>
          <a:xfrm>
            <a:off x="5151000" y="2346050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15" name="Google Shape;415;p44"/>
          <p:cNvGrpSpPr/>
          <p:nvPr/>
        </p:nvGrpSpPr>
        <p:grpSpPr>
          <a:xfrm>
            <a:off x="-886725" y="-852225"/>
            <a:ext cx="2255100" cy="2255100"/>
            <a:chOff x="5814125" y="1393900"/>
            <a:chExt cx="2255100" cy="2255100"/>
          </a:xfrm>
        </p:grpSpPr>
        <p:sp>
          <p:nvSpPr>
            <p:cNvPr id="416" name="Google Shape;416;p44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8" name="Google Shape;418;p44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9" name="Google Shape;419;p44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20" name="Google Shape;420;p44"/>
          <p:cNvSpPr/>
          <p:nvPr>
            <p:ph idx="3" type="pic"/>
          </p:nvPr>
        </p:nvSpPr>
        <p:spPr>
          <a:xfrm>
            <a:off x="848100" y="1440300"/>
            <a:ext cx="2361600" cy="236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/>
          <p:nvPr>
            <p:ph idx="4" type="body"/>
          </p:nvPr>
        </p:nvSpPr>
        <p:spPr>
          <a:xfrm>
            <a:off x="5151000" y="32773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2" name="Google Shape;422;p44"/>
          <p:cNvSpPr txBox="1"/>
          <p:nvPr>
            <p:ph idx="5" type="body"/>
          </p:nvPr>
        </p:nvSpPr>
        <p:spPr>
          <a:xfrm>
            <a:off x="5151000" y="4153675"/>
            <a:ext cx="3440400" cy="26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3" name="Google Shape;423;p44"/>
          <p:cNvSpPr txBox="1"/>
          <p:nvPr/>
        </p:nvSpPr>
        <p:spPr>
          <a:xfrm>
            <a:off x="5151000" y="2075650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5151000" y="2988513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Contact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5151000" y="3866338"/>
            <a:ext cx="35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Website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3">
  <p:cSld name="CUSTOM_5">
    <p:bg>
      <p:bgPr>
        <a:solidFill>
          <a:schemeClr val="accent6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5"/>
          <p:cNvSpPr/>
          <p:nvPr>
            <p:ph idx="2" type="pic"/>
          </p:nvPr>
        </p:nvSpPr>
        <p:spPr>
          <a:xfrm>
            <a:off x="414300" y="1184275"/>
            <a:ext cx="8315400" cy="1600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414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3" type="body"/>
          </p:nvPr>
        </p:nvSpPr>
        <p:spPr>
          <a:xfrm>
            <a:off x="5289300" y="3374750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1" name="Google Shape;431;p45"/>
          <p:cNvSpPr txBox="1"/>
          <p:nvPr>
            <p:ph idx="4" type="body"/>
          </p:nvPr>
        </p:nvSpPr>
        <p:spPr>
          <a:xfrm>
            <a:off x="414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2" name="Google Shape;432;p45"/>
          <p:cNvSpPr txBox="1"/>
          <p:nvPr>
            <p:ph idx="5" type="body"/>
          </p:nvPr>
        </p:nvSpPr>
        <p:spPr>
          <a:xfrm>
            <a:off x="5289300" y="4298675"/>
            <a:ext cx="34404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33" name="Google Shape;433;p45"/>
          <p:cNvGrpSpPr/>
          <p:nvPr/>
        </p:nvGrpSpPr>
        <p:grpSpPr>
          <a:xfrm>
            <a:off x="7916362" y="-514862"/>
            <a:ext cx="1814400" cy="1390613"/>
            <a:chOff x="2982412" y="1568263"/>
            <a:chExt cx="1814400" cy="1390613"/>
          </a:xfrm>
        </p:grpSpPr>
        <p:sp>
          <p:nvSpPr>
            <p:cNvPr id="434" name="Google Shape;434;p45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5"/>
          <p:cNvSpPr txBox="1"/>
          <p:nvPr/>
        </p:nvSpPr>
        <p:spPr>
          <a:xfrm>
            <a:off x="414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Number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289300" y="3071625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Email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414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Site 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5289300" y="4001904"/>
            <a:ext cx="34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Address</a:t>
            </a:r>
            <a:endParaRPr>
              <a:solidFill>
                <a:schemeClr val="accent4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6"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46"/>
          <p:cNvSpPr/>
          <p:nvPr/>
        </p:nvSpPr>
        <p:spPr>
          <a:xfrm>
            <a:off x="533400" y="2488725"/>
            <a:ext cx="80772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533400" y="272685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46"/>
          <p:cNvSpPr txBox="1"/>
          <p:nvPr>
            <p:ph idx="2" type="subTitle"/>
          </p:nvPr>
        </p:nvSpPr>
        <p:spPr>
          <a:xfrm>
            <a:off x="533400" y="195270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 Medium"/>
              <a:buNone/>
              <a:defRPr sz="14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46"/>
          <p:cNvSpPr txBox="1"/>
          <p:nvPr>
            <p:ph idx="3" type="body"/>
          </p:nvPr>
        </p:nvSpPr>
        <p:spPr>
          <a:xfrm>
            <a:off x="696270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46"/>
          <p:cNvSpPr txBox="1"/>
          <p:nvPr>
            <p:ph idx="4" type="subTitle"/>
          </p:nvPr>
        </p:nvSpPr>
        <p:spPr>
          <a:xfrm>
            <a:off x="696270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3F00"/>
              </a:buClr>
              <a:buSzPts val="1400"/>
              <a:buFont typeface="Work Sans Medium"/>
              <a:buNone/>
              <a:defRPr sz="1400">
                <a:solidFill>
                  <a:srgbClr val="FF3F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46"/>
          <p:cNvSpPr txBox="1"/>
          <p:nvPr>
            <p:ph idx="5" type="body"/>
          </p:nvPr>
        </p:nvSpPr>
        <p:spPr>
          <a:xfrm>
            <a:off x="3748050" y="2724300"/>
            <a:ext cx="1647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46"/>
          <p:cNvSpPr txBox="1"/>
          <p:nvPr>
            <p:ph idx="6" type="subTitle"/>
          </p:nvPr>
        </p:nvSpPr>
        <p:spPr>
          <a:xfrm>
            <a:off x="3748050" y="1950150"/>
            <a:ext cx="1647900" cy="2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Work Sans Medium"/>
              <a:buNone/>
              <a:defRPr sz="14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46"/>
          <p:cNvSpPr/>
          <p:nvPr/>
        </p:nvSpPr>
        <p:spPr>
          <a:xfrm>
            <a:off x="1281150" y="243637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4458750" y="24363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7710450" y="243637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CUSTOM_6_1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47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2532325" y="13000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47"/>
          <p:cNvSpPr txBox="1"/>
          <p:nvPr>
            <p:ph idx="2" type="subTitle"/>
          </p:nvPr>
        </p:nvSpPr>
        <p:spPr>
          <a:xfrm>
            <a:off x="533400" y="158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47"/>
          <p:cNvSpPr/>
          <p:nvPr/>
        </p:nvSpPr>
        <p:spPr>
          <a:xfrm>
            <a:off x="2223050" y="16468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1" name="Google Shape;461;p47"/>
          <p:cNvSpPr txBox="1"/>
          <p:nvPr>
            <p:ph idx="3" type="body"/>
          </p:nvPr>
        </p:nvSpPr>
        <p:spPr>
          <a:xfrm>
            <a:off x="2532325" y="379452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47"/>
          <p:cNvSpPr txBox="1"/>
          <p:nvPr>
            <p:ph idx="4" type="subTitle"/>
          </p:nvPr>
        </p:nvSpPr>
        <p:spPr>
          <a:xfrm>
            <a:off x="533400" y="40841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47"/>
          <p:cNvSpPr/>
          <p:nvPr/>
        </p:nvSpPr>
        <p:spPr>
          <a:xfrm>
            <a:off x="2223050" y="41413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p47"/>
          <p:cNvSpPr txBox="1"/>
          <p:nvPr>
            <p:ph idx="5" type="body"/>
          </p:nvPr>
        </p:nvSpPr>
        <p:spPr>
          <a:xfrm>
            <a:off x="2532325" y="2547275"/>
            <a:ext cx="60270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5" name="Google Shape;465;p47"/>
          <p:cNvSpPr txBox="1"/>
          <p:nvPr>
            <p:ph idx="6" type="subTitle"/>
          </p:nvPr>
        </p:nvSpPr>
        <p:spPr>
          <a:xfrm>
            <a:off x="533400" y="283692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200"/>
              <a:buFont typeface="Work Sans Medium"/>
              <a:buNone/>
              <a:defRPr sz="1200">
                <a:solidFill>
                  <a:srgbClr val="4A86E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47"/>
          <p:cNvSpPr/>
          <p:nvPr/>
        </p:nvSpPr>
        <p:spPr>
          <a:xfrm>
            <a:off x="2223050" y="289407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67" name="Google Shape;467;p47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468" name="Google Shape;468;p47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9" name="Google Shape;469;p47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0" name="Google Shape;470;p47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1" name="Google Shape;471;p47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CUSTOM_6_1_1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48"/>
          <p:cNvSpPr/>
          <p:nvPr/>
        </p:nvSpPr>
        <p:spPr>
          <a:xfrm rot="5400000">
            <a:off x="629000" y="2946425"/>
            <a:ext cx="3340500" cy="477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2532325" y="13000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6" name="Google Shape;476;p48"/>
          <p:cNvSpPr txBox="1"/>
          <p:nvPr>
            <p:ph idx="2" type="subTitle"/>
          </p:nvPr>
        </p:nvSpPr>
        <p:spPr>
          <a:xfrm>
            <a:off x="533400" y="14162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ork Sans Medium"/>
              <a:buNone/>
              <a:defRPr sz="1200">
                <a:solidFill>
                  <a:schemeClr val="accent4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48"/>
          <p:cNvSpPr/>
          <p:nvPr/>
        </p:nvSpPr>
        <p:spPr>
          <a:xfrm>
            <a:off x="2223050" y="14734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78" name="Google Shape;478;p48"/>
          <p:cNvGrpSpPr/>
          <p:nvPr/>
        </p:nvGrpSpPr>
        <p:grpSpPr>
          <a:xfrm>
            <a:off x="7952475" y="-852225"/>
            <a:ext cx="2255100" cy="2255100"/>
            <a:chOff x="5814125" y="1393900"/>
            <a:chExt cx="2255100" cy="2255100"/>
          </a:xfrm>
        </p:grpSpPr>
        <p:sp>
          <p:nvSpPr>
            <p:cNvPr id="479" name="Google Shape;479;p48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83" name="Google Shape;483;p48"/>
          <p:cNvSpPr txBox="1"/>
          <p:nvPr>
            <p:ph idx="3" type="body"/>
          </p:nvPr>
        </p:nvSpPr>
        <p:spPr>
          <a:xfrm>
            <a:off x="2528013" y="41413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4" name="Google Shape;484;p48"/>
          <p:cNvSpPr txBox="1"/>
          <p:nvPr>
            <p:ph idx="4" type="subTitle"/>
          </p:nvPr>
        </p:nvSpPr>
        <p:spPr>
          <a:xfrm>
            <a:off x="529088" y="42575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None/>
              <a:defRPr sz="1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48"/>
          <p:cNvSpPr/>
          <p:nvPr/>
        </p:nvSpPr>
        <p:spPr>
          <a:xfrm>
            <a:off x="2218738" y="4314725"/>
            <a:ext cx="152400" cy="1524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6" name="Google Shape;486;p48"/>
          <p:cNvSpPr txBox="1"/>
          <p:nvPr>
            <p:ph idx="5" type="body"/>
          </p:nvPr>
        </p:nvSpPr>
        <p:spPr>
          <a:xfrm>
            <a:off x="2532325" y="315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7" name="Google Shape;487;p48"/>
          <p:cNvSpPr txBox="1"/>
          <p:nvPr>
            <p:ph idx="6" type="subTitle"/>
          </p:nvPr>
        </p:nvSpPr>
        <p:spPr>
          <a:xfrm>
            <a:off x="533400" y="326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Work Sans Medium"/>
              <a:buNone/>
              <a:defRPr sz="12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8" name="Google Shape;488;p48"/>
          <p:cNvSpPr/>
          <p:nvPr/>
        </p:nvSpPr>
        <p:spPr>
          <a:xfrm>
            <a:off x="2223050" y="3326825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9" name="Google Shape;489;p48"/>
          <p:cNvSpPr txBox="1"/>
          <p:nvPr>
            <p:ph idx="7" type="body"/>
          </p:nvPr>
        </p:nvSpPr>
        <p:spPr>
          <a:xfrm>
            <a:off x="2528017" y="2313425"/>
            <a:ext cx="60270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8"/>
          <p:cNvSpPr txBox="1"/>
          <p:nvPr>
            <p:ph idx="8" type="subTitle"/>
          </p:nvPr>
        </p:nvSpPr>
        <p:spPr>
          <a:xfrm>
            <a:off x="529092" y="2429675"/>
            <a:ext cx="1532700" cy="2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55DEF"/>
              </a:buClr>
              <a:buSzPts val="1200"/>
              <a:buFont typeface="Work Sans Medium"/>
              <a:buNone/>
              <a:defRPr sz="1200">
                <a:solidFill>
                  <a:srgbClr val="155DE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48"/>
          <p:cNvSpPr/>
          <p:nvPr/>
        </p:nvSpPr>
        <p:spPr>
          <a:xfrm>
            <a:off x="2218742" y="2486825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494" name="Google Shape;494;p49"/>
          <p:cNvGrpSpPr/>
          <p:nvPr/>
        </p:nvGrpSpPr>
        <p:grpSpPr>
          <a:xfrm>
            <a:off x="370950" y="1136025"/>
            <a:ext cx="2255100" cy="2255100"/>
            <a:chOff x="5814125" y="1393900"/>
            <a:chExt cx="2255100" cy="2255100"/>
          </a:xfrm>
        </p:grpSpPr>
        <p:sp>
          <p:nvSpPr>
            <p:cNvPr id="495" name="Google Shape;495;p49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rgbClr val="FEB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99" name="Google Shape;499;p49"/>
          <p:cNvGrpSpPr/>
          <p:nvPr/>
        </p:nvGrpSpPr>
        <p:grpSpPr>
          <a:xfrm>
            <a:off x="2982412" y="1568263"/>
            <a:ext cx="1814400" cy="1390613"/>
            <a:chOff x="2982412" y="1568263"/>
            <a:chExt cx="1814400" cy="1390613"/>
          </a:xfrm>
        </p:grpSpPr>
        <p:sp>
          <p:nvSpPr>
            <p:cNvPr id="500" name="Google Shape;500;p49"/>
            <p:cNvSpPr/>
            <p:nvPr/>
          </p:nvSpPr>
          <p:spPr>
            <a:xfrm>
              <a:off x="2982412" y="1568263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2982412" y="1811150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2982412" y="2058800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2982412" y="2301688"/>
              <a:ext cx="1814400" cy="4095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2982412" y="2544575"/>
              <a:ext cx="1814400" cy="414300"/>
            </a:xfrm>
            <a:prstGeom prst="ellipse">
              <a:avLst/>
            </a:prstGeom>
            <a:noFill/>
            <a:ln cap="flat" cmpd="sng" w="25400">
              <a:solidFill>
                <a:srgbClr val="FF3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49"/>
          <p:cNvGrpSpPr/>
          <p:nvPr/>
        </p:nvGrpSpPr>
        <p:grpSpPr>
          <a:xfrm>
            <a:off x="5258610" y="1597505"/>
            <a:ext cx="1332313" cy="1332088"/>
            <a:chOff x="5814125" y="1393900"/>
            <a:chExt cx="2255100" cy="2255100"/>
          </a:xfrm>
        </p:grpSpPr>
        <p:sp>
          <p:nvSpPr>
            <p:cNvPr id="506" name="Google Shape;506;p49"/>
            <p:cNvSpPr/>
            <p:nvPr/>
          </p:nvSpPr>
          <p:spPr>
            <a:xfrm>
              <a:off x="6844025" y="139390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 rot="-5400000">
              <a:off x="6844025" y="1402250"/>
              <a:ext cx="195300" cy="225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 rot="-2700000">
              <a:off x="6843997" y="1402319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 rot="-8100000">
              <a:off x="6849999" y="1408320"/>
              <a:ext cx="195161" cy="22549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Grotesk Medium"/>
              <a:buNone/>
              <a:defRPr sz="20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464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944" r="15944" t="0"/>
          <a:stretch/>
        </p:blipFill>
        <p:spPr>
          <a:xfrm>
            <a:off x="5617800" y="0"/>
            <a:ext cx="3526200" cy="5177101"/>
          </a:xfrm>
          <a:prstGeom prst="rect">
            <a:avLst/>
          </a:prstGeom>
        </p:spPr>
      </p:pic>
      <p:sp>
        <p:nvSpPr>
          <p:cNvPr id="591" name="Google Shape;591;p59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Real-World Applications of Blockchain</a:t>
            </a:r>
            <a:endParaRPr/>
          </a:p>
        </p:txBody>
      </p:sp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demonstrates the effective application of blockchain technology in addressing real-world challenges.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Enhanced Security</a:t>
            </a:r>
            <a:r>
              <a:rPr lang="en"/>
              <a:t>: Protects against tampering and fraud.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Increased Transparency</a:t>
            </a:r>
            <a:r>
              <a:rPr lang="en"/>
              <a:t>: Provides clear visibility into the supply chain.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Automation</a:t>
            </a:r>
            <a:r>
              <a:rPr lang="en"/>
              <a:t>: Streamlines processes, reducing errors and inefficiencies.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Future Enhancements</a:t>
            </a:r>
            <a:r>
              <a:rPr lang="en"/>
              <a:t>: Potential for IoT integration and scaling for global supply chains.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/>
          <p:nvPr>
            <p:ph type="title"/>
          </p:nvPr>
        </p:nvSpPr>
        <p:spPr>
          <a:xfrm>
            <a:off x="414900" y="401700"/>
            <a:ext cx="8253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Blockchain-Based Shipment Tracking System</a:t>
            </a:r>
            <a:endParaRPr/>
          </a:p>
        </p:txBody>
      </p:sp>
      <p:sp>
        <p:nvSpPr>
          <p:cNvPr id="521" name="Google Shape;521;p51"/>
          <p:cNvSpPr txBox="1"/>
          <p:nvPr>
            <p:ph idx="1" type="body"/>
          </p:nvPr>
        </p:nvSpPr>
        <p:spPr>
          <a:xfrm>
            <a:off x="414900" y="1166800"/>
            <a:ext cx="82530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Blockchain-Based Shipment Tracking System is a </a:t>
            </a:r>
            <a:r>
              <a:rPr b="1" lang="en"/>
              <a:t>decentralized solution</a:t>
            </a:r>
            <a:r>
              <a:rPr lang="en"/>
              <a:t> designed to enhance </a:t>
            </a:r>
            <a:r>
              <a:rPr b="1" lang="en"/>
              <a:t>transparency</a:t>
            </a:r>
            <a:r>
              <a:rPr lang="en"/>
              <a:t>, </a:t>
            </a:r>
            <a:r>
              <a:rPr b="1" lang="en"/>
              <a:t>security</a:t>
            </a:r>
            <a:r>
              <a:rPr lang="en"/>
              <a:t>, and </a:t>
            </a:r>
            <a:r>
              <a:rPr b="1" lang="en"/>
              <a:t>efficiency</a:t>
            </a:r>
            <a:r>
              <a:rPr lang="en"/>
              <a:t> in shipment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Key Features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Utilizes </a:t>
            </a:r>
            <a:r>
              <a:rPr b="1" lang="en"/>
              <a:t>blockchain technology</a:t>
            </a:r>
            <a:r>
              <a:rPr lang="en"/>
              <a:t> to improve tracking processes. Addresses limitations of traditional centralized systems. Aims for a more </a:t>
            </a:r>
            <a:r>
              <a:rPr b="1" lang="en"/>
              <a:t>trustless</a:t>
            </a:r>
            <a:r>
              <a:rPr lang="en"/>
              <a:t> and </a:t>
            </a:r>
            <a:r>
              <a:rPr b="1" lang="en"/>
              <a:t>secure</a:t>
            </a:r>
            <a:r>
              <a:rPr lang="en"/>
              <a:t> operation.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00" l="0" r="0" t="3210"/>
          <a:stretch/>
        </p:blipFill>
        <p:spPr>
          <a:xfrm>
            <a:off x="574650" y="1229050"/>
            <a:ext cx="3526200" cy="3300001"/>
          </a:xfrm>
          <a:prstGeom prst="rect">
            <a:avLst/>
          </a:prstGeom>
        </p:spPr>
      </p:pic>
      <p:sp>
        <p:nvSpPr>
          <p:cNvPr id="527" name="Google Shape;527;p52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shipment tracking systems face several significant shortcomings.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Susceptibility to Tampering</a:t>
            </a:r>
            <a:r>
              <a:rPr lang="en"/>
              <a:t>: Centralized systems are vulnerable to unauthorized changes.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Lack of Real-Time Updates</a:t>
            </a:r>
            <a:r>
              <a:rPr lang="en"/>
              <a:t>: Delays in information can lead to inefficiencies.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Reliance on Intermediaries</a:t>
            </a:r>
            <a:r>
              <a:rPr lang="en"/>
              <a:t>: Dependence on third parties can introduce risks and delays.</a:t>
            </a:r>
            <a:endParaRPr/>
          </a:p>
        </p:txBody>
      </p:sp>
      <p:sp>
        <p:nvSpPr>
          <p:cNvPr id="528" name="Google Shape;528;p52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Shipment Tracking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Blockchain Technology</a:t>
            </a:r>
            <a:endParaRPr/>
          </a:p>
        </p:txBody>
      </p:sp>
      <p:sp>
        <p:nvSpPr>
          <p:cNvPr id="534" name="Google Shape;534;p53"/>
          <p:cNvSpPr txBox="1"/>
          <p:nvPr>
            <p:ph idx="1" type="subTitle"/>
          </p:nvPr>
        </p:nvSpPr>
        <p:spPr>
          <a:xfrm>
            <a:off x="57082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Immutability</a:t>
            </a:r>
            <a:endParaRPr/>
          </a:p>
        </p:txBody>
      </p:sp>
      <p:sp>
        <p:nvSpPr>
          <p:cNvPr id="535" name="Google Shape;535;p53"/>
          <p:cNvSpPr txBox="1"/>
          <p:nvPr>
            <p:ph idx="2" type="body"/>
          </p:nvPr>
        </p:nvSpPr>
        <p:spPr>
          <a:xfrm>
            <a:off x="57082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Data Immutability</a:t>
            </a:r>
            <a:r>
              <a:rPr lang="en"/>
              <a:t>: Ensures that once data is recorded, it cannot be altered.</a:t>
            </a:r>
            <a:endParaRPr/>
          </a:p>
        </p:txBody>
      </p:sp>
      <p:sp>
        <p:nvSpPr>
          <p:cNvPr id="536" name="Google Shape;536;p53"/>
          <p:cNvSpPr txBox="1"/>
          <p:nvPr>
            <p:ph idx="3" type="subTitle"/>
          </p:nvPr>
        </p:nvSpPr>
        <p:spPr>
          <a:xfrm>
            <a:off x="6197875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537" name="Google Shape;537;p53"/>
          <p:cNvSpPr txBox="1"/>
          <p:nvPr>
            <p:ph idx="4" type="body"/>
          </p:nvPr>
        </p:nvSpPr>
        <p:spPr>
          <a:xfrm>
            <a:off x="6197875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Smart Contracts</a:t>
            </a:r>
            <a:r>
              <a:rPr lang="en"/>
              <a:t>: Automate shipment updates, ensuring secure and efficient operations.</a:t>
            </a:r>
            <a:endParaRPr/>
          </a:p>
        </p:txBody>
      </p:sp>
      <p:sp>
        <p:nvSpPr>
          <p:cNvPr id="538" name="Google Shape;538;p53"/>
          <p:cNvSpPr txBox="1"/>
          <p:nvPr>
            <p:ph idx="5" type="subTitle"/>
          </p:nvPr>
        </p:nvSpPr>
        <p:spPr>
          <a:xfrm>
            <a:off x="3384350" y="2505175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IPFS Integration</a:t>
            </a:r>
            <a:endParaRPr/>
          </a:p>
        </p:txBody>
      </p:sp>
      <p:sp>
        <p:nvSpPr>
          <p:cNvPr id="539" name="Google Shape;539;p53"/>
          <p:cNvSpPr txBox="1"/>
          <p:nvPr>
            <p:ph idx="6" type="body"/>
          </p:nvPr>
        </p:nvSpPr>
        <p:spPr>
          <a:xfrm>
            <a:off x="3384350" y="3088150"/>
            <a:ext cx="22551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IPFS Integration</a:t>
            </a:r>
            <a:r>
              <a:rPr lang="en"/>
              <a:t>: Provides decentralized storage for persistent data availability.</a:t>
            </a:r>
            <a:endParaRPr/>
          </a:p>
        </p:txBody>
      </p:sp>
      <p:pic>
        <p:nvPicPr>
          <p:cNvPr id="540" name="Google Shape;540;p5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25385" l="0" r="0" t="25380"/>
          <a:stretch/>
        </p:blipFill>
        <p:spPr>
          <a:xfrm>
            <a:off x="580475" y="1231625"/>
            <a:ext cx="2255099" cy="1110300"/>
          </a:xfrm>
          <a:prstGeom prst="rect">
            <a:avLst/>
          </a:prstGeom>
        </p:spPr>
      </p:pic>
      <p:pic>
        <p:nvPicPr>
          <p:cNvPr id="541" name="Google Shape;541;p53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25385" l="0" r="0" t="25380"/>
          <a:stretch/>
        </p:blipFill>
        <p:spPr>
          <a:xfrm>
            <a:off x="3389175" y="1231625"/>
            <a:ext cx="2255099" cy="1110300"/>
          </a:xfrm>
          <a:prstGeom prst="rect">
            <a:avLst/>
          </a:prstGeom>
        </p:spPr>
      </p:pic>
      <p:pic>
        <p:nvPicPr>
          <p:cNvPr id="542" name="Google Shape;542;p53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25385" l="0" r="0" t="25380"/>
          <a:stretch/>
        </p:blipFill>
        <p:spPr>
          <a:xfrm>
            <a:off x="6197875" y="1223148"/>
            <a:ext cx="2255099" cy="1110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/>
          <p:nvPr>
            <p:ph type="title"/>
          </p:nvPr>
        </p:nvSpPr>
        <p:spPr>
          <a:xfrm>
            <a:off x="570825" y="472050"/>
            <a:ext cx="80112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Behind the System Development</a:t>
            </a:r>
            <a:endParaRPr/>
          </a:p>
        </p:txBody>
      </p:sp>
      <p:sp>
        <p:nvSpPr>
          <p:cNvPr id="548" name="Google Shape;548;p54"/>
          <p:cNvSpPr txBox="1"/>
          <p:nvPr>
            <p:ph idx="1" type="subTitle"/>
          </p:nvPr>
        </p:nvSpPr>
        <p:spPr>
          <a:xfrm>
            <a:off x="57082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Transparency Issues</a:t>
            </a:r>
            <a:endParaRPr/>
          </a:p>
        </p:txBody>
      </p:sp>
      <p:sp>
        <p:nvSpPr>
          <p:cNvPr id="549" name="Google Shape;549;p54"/>
          <p:cNvSpPr txBox="1"/>
          <p:nvPr>
            <p:ph idx="2" type="body"/>
          </p:nvPr>
        </p:nvSpPr>
        <p:spPr>
          <a:xfrm>
            <a:off x="57082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Transparency Issues</a:t>
            </a:r>
            <a:r>
              <a:rPr lang="en"/>
              <a:t>: Lack of visibility in the supply chain.</a:t>
            </a:r>
            <a:endParaRPr/>
          </a:p>
        </p:txBody>
      </p:sp>
      <p:sp>
        <p:nvSpPr>
          <p:cNvPr id="550" name="Google Shape;550;p54"/>
          <p:cNvSpPr txBox="1"/>
          <p:nvPr>
            <p:ph idx="3" type="subTitle"/>
          </p:nvPr>
        </p:nvSpPr>
        <p:spPr>
          <a:xfrm>
            <a:off x="6197875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Risk of Fraud</a:t>
            </a:r>
            <a:endParaRPr/>
          </a:p>
        </p:txBody>
      </p:sp>
      <p:sp>
        <p:nvSpPr>
          <p:cNvPr id="551" name="Google Shape;551;p54"/>
          <p:cNvSpPr txBox="1"/>
          <p:nvPr>
            <p:ph idx="4" type="body"/>
          </p:nvPr>
        </p:nvSpPr>
        <p:spPr>
          <a:xfrm>
            <a:off x="6197875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Risk of Fraud</a:t>
            </a:r>
            <a:r>
              <a:rPr lang="en"/>
              <a:t>: Vulnerabilities in centralized systems can lead to fraudulent activities.</a:t>
            </a:r>
            <a:endParaRPr/>
          </a:p>
        </p:txBody>
      </p:sp>
      <p:sp>
        <p:nvSpPr>
          <p:cNvPr id="552" name="Google Shape;552;p54"/>
          <p:cNvSpPr txBox="1"/>
          <p:nvPr>
            <p:ph idx="5" type="subTitle"/>
          </p:nvPr>
        </p:nvSpPr>
        <p:spPr>
          <a:xfrm>
            <a:off x="3444450" y="1470400"/>
            <a:ext cx="2255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Need for Automation</a:t>
            </a:r>
            <a:endParaRPr/>
          </a:p>
        </p:txBody>
      </p:sp>
      <p:sp>
        <p:nvSpPr>
          <p:cNvPr id="553" name="Google Shape;553;p54"/>
          <p:cNvSpPr txBox="1"/>
          <p:nvPr>
            <p:ph idx="6" type="body"/>
          </p:nvPr>
        </p:nvSpPr>
        <p:spPr>
          <a:xfrm>
            <a:off x="3444450" y="2053374"/>
            <a:ext cx="22551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Need for Automation</a:t>
            </a:r>
            <a:r>
              <a:rPr lang="en"/>
              <a:t>: Traditional methods often require manual intervention, leading to errors.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00" l="0" r="0" t="3210"/>
          <a:stretch/>
        </p:blipFill>
        <p:spPr>
          <a:xfrm>
            <a:off x="574650" y="1229050"/>
            <a:ext cx="3526200" cy="3300001"/>
          </a:xfrm>
          <a:prstGeom prst="rect">
            <a:avLst/>
          </a:prstGeom>
        </p:spPr>
      </p:pic>
      <p:sp>
        <p:nvSpPr>
          <p:cNvPr id="559" name="Google Shape;559;p55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primary goal is to develop a robust, scalable, and automated solution.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Integrate blockchain, IoT, and decentralized storage.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Ensure effective shipment tracking through automation.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Provide a user-friendly interface for seamless interaction.</a:t>
            </a:r>
            <a:endParaRPr/>
          </a:p>
        </p:txBody>
      </p:sp>
      <p:sp>
        <p:nvSpPr>
          <p:cNvPr id="560" name="Google Shape;560;p55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the Shipment Tracking System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944" r="15944" t="0"/>
          <a:stretch/>
        </p:blipFill>
        <p:spPr>
          <a:xfrm>
            <a:off x="5617800" y="0"/>
            <a:ext cx="3526200" cy="5177101"/>
          </a:xfrm>
          <a:prstGeom prst="rect">
            <a:avLst/>
          </a:prstGeom>
        </p:spPr>
      </p:pic>
      <p:sp>
        <p:nvSpPr>
          <p:cNvPr id="566" name="Google Shape;566;p56"/>
          <p:cNvSpPr txBox="1"/>
          <p:nvPr>
            <p:ph type="title"/>
          </p:nvPr>
        </p:nvSpPr>
        <p:spPr>
          <a:xfrm>
            <a:off x="487725" y="515475"/>
            <a:ext cx="417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 and Identified Gaps</a:t>
            </a:r>
            <a:endParaRPr/>
          </a:p>
        </p:txBody>
      </p:sp>
      <p:sp>
        <p:nvSpPr>
          <p:cNvPr id="567" name="Google Shape;567;p56"/>
          <p:cNvSpPr txBox="1"/>
          <p:nvPr>
            <p:ph idx="1" type="body"/>
          </p:nvPr>
        </p:nvSpPr>
        <p:spPr>
          <a:xfrm>
            <a:off x="484900" y="1139875"/>
            <a:ext cx="39435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thorough literature survey reveals significant gaps in existing shipment tracking solutions.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Lack of decentralized solutions in supply chain management.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Insufficient integration of blockchain technology in tracking systems.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Need for improved transparency and security measures.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>
            <p:ph type="title"/>
          </p:nvPr>
        </p:nvSpPr>
        <p:spPr>
          <a:xfrm>
            <a:off x="570825" y="472050"/>
            <a:ext cx="7713900" cy="4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Overview</a:t>
            </a:r>
            <a:endParaRPr/>
          </a:p>
        </p:txBody>
      </p:sp>
      <p:sp>
        <p:nvSpPr>
          <p:cNvPr id="573" name="Google Shape;573;p57"/>
          <p:cNvSpPr txBox="1"/>
          <p:nvPr>
            <p:ph idx="1" type="subTitle"/>
          </p:nvPr>
        </p:nvSpPr>
        <p:spPr>
          <a:xfrm>
            <a:off x="570825" y="14704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IoT Sensors</a:t>
            </a:r>
            <a:endParaRPr/>
          </a:p>
        </p:txBody>
      </p:sp>
      <p:sp>
        <p:nvSpPr>
          <p:cNvPr id="574" name="Google Shape;574;p57"/>
          <p:cNvSpPr txBox="1"/>
          <p:nvPr>
            <p:ph idx="2" type="body"/>
          </p:nvPr>
        </p:nvSpPr>
        <p:spPr>
          <a:xfrm>
            <a:off x="4114125" y="14704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IoT Sensors</a:t>
            </a:r>
            <a:r>
              <a:rPr lang="en"/>
              <a:t>: Collect real-time data on shipments.</a:t>
            </a:r>
            <a:endParaRPr/>
          </a:p>
        </p:txBody>
      </p:sp>
      <p:sp>
        <p:nvSpPr>
          <p:cNvPr id="575" name="Google Shape;575;p57"/>
          <p:cNvSpPr txBox="1"/>
          <p:nvPr>
            <p:ph idx="3" type="subTitle"/>
          </p:nvPr>
        </p:nvSpPr>
        <p:spPr>
          <a:xfrm>
            <a:off x="570825" y="25041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Blockchain Layer</a:t>
            </a:r>
            <a:endParaRPr/>
          </a:p>
        </p:txBody>
      </p:sp>
      <p:sp>
        <p:nvSpPr>
          <p:cNvPr id="576" name="Google Shape;576;p57"/>
          <p:cNvSpPr txBox="1"/>
          <p:nvPr>
            <p:ph idx="4" type="body"/>
          </p:nvPr>
        </p:nvSpPr>
        <p:spPr>
          <a:xfrm>
            <a:off x="4114125" y="25041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Blockchain Layer</a:t>
            </a:r>
            <a:r>
              <a:rPr lang="en"/>
              <a:t>: Validates transactions securely.</a:t>
            </a:r>
            <a:endParaRPr/>
          </a:p>
        </p:txBody>
      </p:sp>
      <p:sp>
        <p:nvSpPr>
          <p:cNvPr id="577" name="Google Shape;577;p57"/>
          <p:cNvSpPr txBox="1"/>
          <p:nvPr>
            <p:ph idx="5" type="subTitle"/>
          </p:nvPr>
        </p:nvSpPr>
        <p:spPr>
          <a:xfrm>
            <a:off x="570825" y="3537800"/>
            <a:ext cx="329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Storage Layer</a:t>
            </a:r>
            <a:endParaRPr/>
          </a:p>
        </p:txBody>
      </p:sp>
      <p:sp>
        <p:nvSpPr>
          <p:cNvPr id="578" name="Google Shape;578;p57"/>
          <p:cNvSpPr txBox="1"/>
          <p:nvPr>
            <p:ph idx="6" type="body"/>
          </p:nvPr>
        </p:nvSpPr>
        <p:spPr>
          <a:xfrm>
            <a:off x="4114125" y="3537800"/>
            <a:ext cx="4568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Storage Layer</a:t>
            </a:r>
            <a:r>
              <a:rPr lang="en"/>
              <a:t>: Ensures decentralized data persistence.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00" l="0" r="0" t="3210"/>
          <a:stretch/>
        </p:blipFill>
        <p:spPr>
          <a:xfrm>
            <a:off x="574650" y="1229050"/>
            <a:ext cx="3526200" cy="3300001"/>
          </a:xfrm>
          <a:prstGeom prst="rect">
            <a:avLst/>
          </a:prstGeom>
        </p:spPr>
      </p:pic>
      <p:sp>
        <p:nvSpPr>
          <p:cNvPr id="584" name="Google Shape;584;p58"/>
          <p:cNvSpPr txBox="1"/>
          <p:nvPr>
            <p:ph idx="1" type="body"/>
          </p:nvPr>
        </p:nvSpPr>
        <p:spPr>
          <a:xfrm>
            <a:off x="5137100" y="1124700"/>
            <a:ext cx="35718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 play a crucial role in automating business logic within the system.</a:t>
            </a:r>
            <a:endParaRPr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Automated Updates</a:t>
            </a:r>
            <a:r>
              <a:rPr lang="en"/>
              <a:t>: Facilitate real-time updates of shipment statuses.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Stakeholder Notifications</a:t>
            </a:r>
            <a:r>
              <a:rPr lang="en"/>
              <a:t>: Notify relevant parties about changes in shipment status.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/>
              <a:t>Enhanced Efficiency</a:t>
            </a:r>
            <a:r>
              <a:rPr lang="en"/>
              <a:t>: Reduce the need for manual intervention.</a:t>
            </a:r>
            <a:endParaRPr/>
          </a:p>
        </p:txBody>
      </p:sp>
      <p:sp>
        <p:nvSpPr>
          <p:cNvPr id="585" name="Google Shape;585;p58"/>
          <p:cNvSpPr txBox="1"/>
          <p:nvPr>
            <p:ph type="title"/>
          </p:nvPr>
        </p:nvSpPr>
        <p:spPr>
          <a:xfrm>
            <a:off x="574650" y="332975"/>
            <a:ext cx="35262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Smart Contracts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Horiz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7C7C7"/>
      </a:accent1>
      <a:accent2>
        <a:srgbClr val="0048CF"/>
      </a:accent2>
      <a:accent3>
        <a:srgbClr val="FF3F00"/>
      </a:accent3>
      <a:accent4>
        <a:srgbClr val="FEB800"/>
      </a:accent4>
      <a:accent5>
        <a:srgbClr val="FFFFFF"/>
      </a:accent5>
      <a:accent6>
        <a:srgbClr val="0000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